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076" r:id="rId2"/>
    <p:sldId id="1073" r:id="rId3"/>
    <p:sldId id="1081" r:id="rId4"/>
    <p:sldId id="1053" r:id="rId5"/>
    <p:sldId id="1077" r:id="rId6"/>
    <p:sldId id="1055" r:id="rId7"/>
    <p:sldId id="1062" r:id="rId8"/>
    <p:sldId id="1056" r:id="rId9"/>
    <p:sldId id="1058" r:id="rId10"/>
    <p:sldId id="1082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swald" panose="020B0604020202020204" charset="-52"/>
      <p:regular r:id="rId18"/>
      <p:bold r:id="rId19"/>
    </p:embeddedFont>
    <p:embeddedFont>
      <p:font typeface="Oswald Light" panose="020B0604020202020204" charset="-52"/>
      <p:regular r:id="rId20"/>
    </p:embeddedFont>
    <p:embeddedFont>
      <p:font typeface="Oswald Medium" panose="020B0604020202020204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4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46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8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C66AF-DF16-4FDB-932D-36F9CD11C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6244" y="967921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F0B8FE2C-96E3-444B-9949-E1D53543D75F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0797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79039" y="4793149"/>
            <a:ext cx="38058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Разработал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: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271961" y="5249223"/>
            <a:ext cx="3805871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092A18EC-EEA5-80D5-6B0C-D5A11DAFF90E}"/>
              </a:ext>
            </a:extLst>
          </p:cNvPr>
          <p:cNvSpPr/>
          <p:nvPr/>
        </p:nvSpPr>
        <p:spPr>
          <a:xfrm>
            <a:off x="9631713" y="5242189"/>
            <a:ext cx="1428137" cy="51023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579039" y="5304944"/>
            <a:ext cx="348081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Хартанович Н.И.        ПЗТ-40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6858797" y="1846761"/>
            <a:ext cx="5545832" cy="267765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«Состав ПК»</a:t>
            </a:r>
            <a:br>
              <a:rPr lang="ru-RU" sz="54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ru-RU" sz="5400" b="1" dirty="0">
                <a:solidFill>
                  <a:schemeClr val="bg1"/>
                </a:solidFill>
                <a:latin typeface="Oswald Light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КУРСОВОЙ ПРОЕКТ</a:t>
            </a:r>
            <a:br>
              <a:rPr lang="ru-RU" sz="6000" dirty="0">
                <a:solidFill>
                  <a:schemeClr val="bg1"/>
                </a:solidFill>
                <a:latin typeface="Oswald Light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n-US" sz="6000" b="1" dirty="0">
              <a:solidFill>
                <a:schemeClr val="bg1"/>
              </a:solidFill>
              <a:latin typeface="Oswald" pitchFamily="2" charset="-52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7" name="Рисунок 16" descr="Изображение выглядит как текст, компьютер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0E5DBEB2-37A8-F174-A2E9-F81D83E723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454"/>
          <a:stretch/>
        </p:blipFill>
        <p:spPr>
          <a:xfrm>
            <a:off x="-3368357" y="-1577499"/>
            <a:ext cx="10012998" cy="10012998"/>
          </a:xfrm>
        </p:spPr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1920526"/>
          </a:xfrm>
        </p:spPr>
        <p:txBody>
          <a:bodyPr/>
          <a:lstStyle/>
          <a:p>
            <a:r>
              <a:rPr lang="ru-RU" b="1" dirty="0"/>
              <a:t>Спасибо за просмотр моей презентации</a:t>
            </a:r>
            <a:br>
              <a:rPr lang="ru-RU" b="1" dirty="0"/>
            </a:br>
            <a:br>
              <a:rPr lang="ru-RU" b="1" dirty="0"/>
            </a:br>
            <a:r>
              <a:rPr lang="ru-RU" dirty="0"/>
              <a:t>Можем перейти к приложению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7" name="Рисунок 26" descr="Изображение выглядит как текст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BD40D30E-0C15-EDD3-113E-2DE40D0619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3039"/>
          <a:stretch/>
        </p:blipFill>
        <p:spPr>
          <a:xfrm>
            <a:off x="1089501" y="3537087"/>
            <a:ext cx="10012998" cy="10012998"/>
          </a:xfrm>
        </p:spPr>
      </p:pic>
    </p:spTree>
    <p:extLst>
      <p:ext uri="{BB962C8B-B14F-4D97-AF65-F5344CB8AC3E}">
        <p14:creationId xmlns:p14="http://schemas.microsoft.com/office/powerpoint/2010/main" val="1041091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1032770"/>
            <a:ext cx="5861893" cy="1311128"/>
          </a:xfrm>
        </p:spPr>
        <p:txBody>
          <a:bodyPr/>
          <a:lstStyle/>
          <a:p>
            <a:r>
              <a:rPr lang="ru-RU" b="1" dirty="0"/>
              <a:t>Разработчик курсового проекта «Состав ПК»</a:t>
            </a:r>
          </a:p>
        </p:txBody>
      </p:sp>
      <p:sp>
        <p:nvSpPr>
          <p:cNvPr id="9" name="Rounded Rectangle 106">
            <a:extLst>
              <a:ext uri="{FF2B5EF4-FFF2-40B4-BE49-F238E27FC236}">
                <a16:creationId xmlns:a16="http://schemas.microsoft.com/office/drawing/2014/main" id="{49C16BCE-3450-4037-B46A-5594ED7293BB}"/>
              </a:ext>
            </a:extLst>
          </p:cNvPr>
          <p:cNvSpPr/>
          <p:nvPr/>
        </p:nvSpPr>
        <p:spPr>
          <a:xfrm>
            <a:off x="527240" y="2678933"/>
            <a:ext cx="3006538" cy="6106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ru-RU" sz="3200" dirty="0">
                <a:solidFill>
                  <a:srgbClr val="FFFFFF"/>
                </a:solidFill>
                <a:ea typeface="VTB Group Cond Book" panose="020B0506050504020204" pitchFamily="34" charset="-52"/>
              </a:rPr>
              <a:t>Программист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+375 (29) 846-05-81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5" y="4106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nikalatoshonok@gmail.com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55416" y="3996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9" name="Рисунок 27">
            <a:extLst>
              <a:ext uri="{FF2B5EF4-FFF2-40B4-BE49-F238E27FC236}">
                <a16:creationId xmlns:a16="http://schemas.microsoft.com/office/drawing/2014/main" id="{3374021C-2757-409A-9374-C8A4101AFED2}"/>
              </a:ext>
            </a:extLst>
          </p:cNvPr>
          <p:cNvSpPr/>
          <p:nvPr/>
        </p:nvSpPr>
        <p:spPr>
          <a:xfrm>
            <a:off x="661976" y="5164594"/>
            <a:ext cx="250206" cy="359542"/>
          </a:xfrm>
          <a:custGeom>
            <a:avLst/>
            <a:gdLst>
              <a:gd name="connsiteX0" fmla="*/ 237442 w 250206"/>
              <a:gd name="connsiteY0" fmla="*/ 279193 h 359542"/>
              <a:gd name="connsiteX1" fmla="*/ 229943 w 250206"/>
              <a:gd name="connsiteY1" fmla="*/ 266672 h 359542"/>
              <a:gd name="connsiteX2" fmla="*/ 173435 w 250206"/>
              <a:gd name="connsiteY2" fmla="*/ 218919 h 359542"/>
              <a:gd name="connsiteX3" fmla="*/ 159999 w 250206"/>
              <a:gd name="connsiteY3" fmla="*/ 221671 h 359542"/>
              <a:gd name="connsiteX4" fmla="*/ 146897 w 250206"/>
              <a:gd name="connsiteY4" fmla="*/ 227290 h 359542"/>
              <a:gd name="connsiteX5" fmla="*/ 143306 w 250206"/>
              <a:gd name="connsiteY5" fmla="*/ 228949 h 359542"/>
              <a:gd name="connsiteX6" fmla="*/ 132239 w 250206"/>
              <a:gd name="connsiteY6" fmla="*/ 232427 h 359542"/>
              <a:gd name="connsiteX7" fmla="*/ 100765 w 250206"/>
              <a:gd name="connsiteY7" fmla="*/ 197072 h 359542"/>
              <a:gd name="connsiteX8" fmla="*/ 93382 w 250206"/>
              <a:gd name="connsiteY8" fmla="*/ 157062 h 359542"/>
              <a:gd name="connsiteX9" fmla="*/ 108793 w 250206"/>
              <a:gd name="connsiteY9" fmla="*/ 145263 h 359542"/>
              <a:gd name="connsiteX10" fmla="*/ 111351 w 250206"/>
              <a:gd name="connsiteY10" fmla="*/ 144266 h 359542"/>
              <a:gd name="connsiteX11" fmla="*/ 124619 w 250206"/>
              <a:gd name="connsiteY11" fmla="*/ 138679 h 359542"/>
              <a:gd name="connsiteX12" fmla="*/ 142110 w 250206"/>
              <a:gd name="connsiteY12" fmla="*/ 57148 h 359542"/>
              <a:gd name="connsiteX13" fmla="*/ 138534 w 250206"/>
              <a:gd name="connsiteY13" fmla="*/ 42908 h 359542"/>
              <a:gd name="connsiteX14" fmla="*/ 100489 w 250206"/>
              <a:gd name="connsiteY14" fmla="*/ 0 h 359542"/>
              <a:gd name="connsiteX15" fmla="*/ 84714 w 250206"/>
              <a:gd name="connsiteY15" fmla="*/ 3448 h 359542"/>
              <a:gd name="connsiteX16" fmla="*/ 13593 w 250206"/>
              <a:gd name="connsiteY16" fmla="*/ 60652 h 359542"/>
              <a:gd name="connsiteX17" fmla="*/ 25376 w 250206"/>
              <a:gd name="connsiteY17" fmla="*/ 229237 h 359542"/>
              <a:gd name="connsiteX18" fmla="*/ 137365 w 250206"/>
              <a:gd name="connsiteY18" fmla="*/ 355828 h 359542"/>
              <a:gd name="connsiteX19" fmla="*/ 163442 w 250206"/>
              <a:gd name="connsiteY19" fmla="*/ 359543 h 359542"/>
              <a:gd name="connsiteX20" fmla="*/ 163447 w 250206"/>
              <a:gd name="connsiteY20" fmla="*/ 359543 h 359542"/>
              <a:gd name="connsiteX21" fmla="*/ 228009 w 250206"/>
              <a:gd name="connsiteY21" fmla="*/ 345152 h 359542"/>
              <a:gd name="connsiteX22" fmla="*/ 248694 w 250206"/>
              <a:gd name="connsiteY22" fmla="*/ 324546 h 359542"/>
              <a:gd name="connsiteX23" fmla="*/ 237442 w 250206"/>
              <a:gd name="connsiteY23" fmla="*/ 279193 h 359542"/>
              <a:gd name="connsiteX24" fmla="*/ 225555 w 250206"/>
              <a:gd name="connsiteY24" fmla="*/ 317038 h 359542"/>
              <a:gd name="connsiteX25" fmla="*/ 218456 w 250206"/>
              <a:gd name="connsiteY25" fmla="*/ 322782 h 359542"/>
              <a:gd name="connsiteX26" fmla="*/ 218240 w 250206"/>
              <a:gd name="connsiteY26" fmla="*/ 322876 h 359542"/>
              <a:gd name="connsiteX27" fmla="*/ 163440 w 250206"/>
              <a:gd name="connsiteY27" fmla="*/ 335220 h 359542"/>
              <a:gd name="connsiteX28" fmla="*/ 144725 w 250206"/>
              <a:gd name="connsiteY28" fmla="*/ 332645 h 359542"/>
              <a:gd name="connsiteX29" fmla="*/ 47807 w 250206"/>
              <a:gd name="connsiteY29" fmla="*/ 219837 h 359542"/>
              <a:gd name="connsiteX30" fmla="*/ 35293 w 250206"/>
              <a:gd name="connsiteY30" fmla="*/ 71638 h 359542"/>
              <a:gd name="connsiteX31" fmla="*/ 93740 w 250206"/>
              <a:gd name="connsiteY31" fmla="*/ 26035 h 359542"/>
              <a:gd name="connsiteX32" fmla="*/ 93999 w 250206"/>
              <a:gd name="connsiteY32" fmla="*/ 25930 h 359542"/>
              <a:gd name="connsiteX33" fmla="*/ 100489 w 250206"/>
              <a:gd name="connsiteY33" fmla="*/ 24324 h 359542"/>
              <a:gd name="connsiteX34" fmla="*/ 114965 w 250206"/>
              <a:gd name="connsiteY34" fmla="*/ 48929 h 359542"/>
              <a:gd name="connsiteX35" fmla="*/ 118525 w 250206"/>
              <a:gd name="connsiteY35" fmla="*/ 63109 h 359542"/>
              <a:gd name="connsiteX36" fmla="*/ 115204 w 250206"/>
              <a:gd name="connsiteY36" fmla="*/ 116249 h 359542"/>
              <a:gd name="connsiteX37" fmla="*/ 101999 w 250206"/>
              <a:gd name="connsiteY37" fmla="*/ 121811 h 359542"/>
              <a:gd name="connsiteX38" fmla="*/ 100181 w 250206"/>
              <a:gd name="connsiteY38" fmla="*/ 122515 h 359542"/>
              <a:gd name="connsiteX39" fmla="*/ 70844 w 250206"/>
              <a:gd name="connsiteY39" fmla="*/ 147905 h 359542"/>
              <a:gd name="connsiteX40" fmla="*/ 78719 w 250206"/>
              <a:gd name="connsiteY40" fmla="*/ 207366 h 359542"/>
              <a:gd name="connsiteX41" fmla="*/ 132236 w 250206"/>
              <a:gd name="connsiteY41" fmla="*/ 256753 h 359542"/>
              <a:gd name="connsiteX42" fmla="*/ 153938 w 250206"/>
              <a:gd name="connsiteY42" fmla="*/ 250828 h 359542"/>
              <a:gd name="connsiteX43" fmla="*/ 156336 w 250206"/>
              <a:gd name="connsiteY43" fmla="*/ 249710 h 359542"/>
              <a:gd name="connsiteX44" fmla="*/ 169458 w 250206"/>
              <a:gd name="connsiteY44" fmla="*/ 244083 h 359542"/>
              <a:gd name="connsiteX45" fmla="*/ 173433 w 250206"/>
              <a:gd name="connsiteY45" fmla="*/ 243245 h 359542"/>
              <a:gd name="connsiteX46" fmla="*/ 209110 w 250206"/>
              <a:gd name="connsiteY46" fmla="*/ 279230 h 359542"/>
              <a:gd name="connsiteX47" fmla="*/ 216604 w 250206"/>
              <a:gd name="connsiteY47" fmla="*/ 291743 h 359542"/>
              <a:gd name="connsiteX48" fmla="*/ 225555 w 250206"/>
              <a:gd name="connsiteY48" fmla="*/ 317038 h 3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0206" h="359542">
                <a:moveTo>
                  <a:pt x="237442" y="279193"/>
                </a:moveTo>
                <a:lnTo>
                  <a:pt x="229943" y="266672"/>
                </a:lnTo>
                <a:cubicBezTo>
                  <a:pt x="216458" y="244438"/>
                  <a:pt x="197846" y="218919"/>
                  <a:pt x="173435" y="218919"/>
                </a:cubicBezTo>
                <a:cubicBezTo>
                  <a:pt x="168912" y="218919"/>
                  <a:pt x="164433" y="219829"/>
                  <a:pt x="159999" y="221671"/>
                </a:cubicBezTo>
                <a:lnTo>
                  <a:pt x="146897" y="227290"/>
                </a:lnTo>
                <a:cubicBezTo>
                  <a:pt x="145700" y="227786"/>
                  <a:pt x="144537" y="228350"/>
                  <a:pt x="143306" y="228949"/>
                </a:cubicBezTo>
                <a:cubicBezTo>
                  <a:pt x="139953" y="230580"/>
                  <a:pt x="136150" y="232427"/>
                  <a:pt x="132239" y="232427"/>
                </a:cubicBezTo>
                <a:cubicBezTo>
                  <a:pt x="122590" y="232427"/>
                  <a:pt x="111411" y="219871"/>
                  <a:pt x="100765" y="197072"/>
                </a:cubicBezTo>
                <a:cubicBezTo>
                  <a:pt x="90317" y="174696"/>
                  <a:pt x="90983" y="162965"/>
                  <a:pt x="93382" y="157062"/>
                </a:cubicBezTo>
                <a:cubicBezTo>
                  <a:pt x="96028" y="150550"/>
                  <a:pt x="102182" y="147765"/>
                  <a:pt x="108793" y="145263"/>
                </a:cubicBezTo>
                <a:cubicBezTo>
                  <a:pt x="109713" y="144915"/>
                  <a:pt x="110543" y="144598"/>
                  <a:pt x="111351" y="144266"/>
                </a:cubicBezTo>
                <a:lnTo>
                  <a:pt x="124619" y="138679"/>
                </a:lnTo>
                <a:cubicBezTo>
                  <a:pt x="159185" y="124224"/>
                  <a:pt x="146326" y="73709"/>
                  <a:pt x="142110" y="57148"/>
                </a:cubicBezTo>
                <a:lnTo>
                  <a:pt x="138534" y="42908"/>
                </a:lnTo>
                <a:cubicBezTo>
                  <a:pt x="135477" y="31172"/>
                  <a:pt x="127372" y="0"/>
                  <a:pt x="100489" y="0"/>
                </a:cubicBezTo>
                <a:cubicBezTo>
                  <a:pt x="95512" y="0"/>
                  <a:pt x="90203" y="1159"/>
                  <a:pt x="84714" y="3448"/>
                </a:cubicBezTo>
                <a:cubicBezTo>
                  <a:pt x="81112" y="4878"/>
                  <a:pt x="31549" y="25109"/>
                  <a:pt x="13593" y="60652"/>
                </a:cubicBezTo>
                <a:cubicBezTo>
                  <a:pt x="-7868" y="102958"/>
                  <a:pt x="-3900" y="159691"/>
                  <a:pt x="25376" y="229237"/>
                </a:cubicBezTo>
                <a:cubicBezTo>
                  <a:pt x="54432" y="298871"/>
                  <a:pt x="92110" y="341463"/>
                  <a:pt x="137365" y="355828"/>
                </a:cubicBezTo>
                <a:cubicBezTo>
                  <a:pt x="145127" y="358294"/>
                  <a:pt x="153900" y="359543"/>
                  <a:pt x="163442" y="359543"/>
                </a:cubicBezTo>
                <a:cubicBezTo>
                  <a:pt x="163442" y="359543"/>
                  <a:pt x="163445" y="359543"/>
                  <a:pt x="163447" y="359543"/>
                </a:cubicBezTo>
                <a:cubicBezTo>
                  <a:pt x="194678" y="359543"/>
                  <a:pt x="225506" y="346255"/>
                  <a:pt x="228009" y="345152"/>
                </a:cubicBezTo>
                <a:cubicBezTo>
                  <a:pt x="238776" y="340591"/>
                  <a:pt x="245736" y="333658"/>
                  <a:pt x="248694" y="324546"/>
                </a:cubicBezTo>
                <a:cubicBezTo>
                  <a:pt x="253708" y="309094"/>
                  <a:pt x="245297" y="292164"/>
                  <a:pt x="237442" y="279193"/>
                </a:cubicBezTo>
                <a:close/>
                <a:moveTo>
                  <a:pt x="225555" y="317038"/>
                </a:moveTo>
                <a:cubicBezTo>
                  <a:pt x="224867" y="319156"/>
                  <a:pt x="222477" y="321089"/>
                  <a:pt x="218456" y="322782"/>
                </a:cubicBezTo>
                <a:cubicBezTo>
                  <a:pt x="218389" y="322811"/>
                  <a:pt x="218308" y="322845"/>
                  <a:pt x="218240" y="322876"/>
                </a:cubicBezTo>
                <a:cubicBezTo>
                  <a:pt x="217961" y="322999"/>
                  <a:pt x="190056" y="335222"/>
                  <a:pt x="163440" y="335220"/>
                </a:cubicBezTo>
                <a:cubicBezTo>
                  <a:pt x="156399" y="335220"/>
                  <a:pt x="150103" y="334354"/>
                  <a:pt x="144725" y="332645"/>
                </a:cubicBezTo>
                <a:cubicBezTo>
                  <a:pt x="106599" y="320543"/>
                  <a:pt x="73998" y="282602"/>
                  <a:pt x="47807" y="219837"/>
                </a:cubicBezTo>
                <a:cubicBezTo>
                  <a:pt x="21422" y="157150"/>
                  <a:pt x="17206" y="107295"/>
                  <a:pt x="35293" y="71638"/>
                </a:cubicBezTo>
                <a:cubicBezTo>
                  <a:pt x="49338" y="43839"/>
                  <a:pt x="93309" y="26204"/>
                  <a:pt x="93740" y="26035"/>
                </a:cubicBezTo>
                <a:cubicBezTo>
                  <a:pt x="93827" y="25999"/>
                  <a:pt x="93913" y="25965"/>
                  <a:pt x="93999" y="25930"/>
                </a:cubicBezTo>
                <a:cubicBezTo>
                  <a:pt x="96503" y="24879"/>
                  <a:pt x="98747" y="24324"/>
                  <a:pt x="100489" y="24324"/>
                </a:cubicBezTo>
                <a:cubicBezTo>
                  <a:pt x="105849" y="24324"/>
                  <a:pt x="110726" y="32637"/>
                  <a:pt x="114965" y="48929"/>
                </a:cubicBezTo>
                <a:lnTo>
                  <a:pt x="118525" y="63109"/>
                </a:lnTo>
                <a:cubicBezTo>
                  <a:pt x="126205" y="93271"/>
                  <a:pt x="125036" y="112137"/>
                  <a:pt x="115204" y="116249"/>
                </a:cubicBezTo>
                <a:lnTo>
                  <a:pt x="101999" y="121811"/>
                </a:lnTo>
                <a:cubicBezTo>
                  <a:pt x="101473" y="122029"/>
                  <a:pt x="100859" y="122257"/>
                  <a:pt x="100181" y="122515"/>
                </a:cubicBezTo>
                <a:cubicBezTo>
                  <a:pt x="92887" y="125277"/>
                  <a:pt x="77709" y="131021"/>
                  <a:pt x="70844" y="147905"/>
                </a:cubicBezTo>
                <a:cubicBezTo>
                  <a:pt x="64616" y="163226"/>
                  <a:pt x="67194" y="182676"/>
                  <a:pt x="78719" y="207366"/>
                </a:cubicBezTo>
                <a:cubicBezTo>
                  <a:pt x="94241" y="240598"/>
                  <a:pt x="111746" y="256753"/>
                  <a:pt x="132236" y="256753"/>
                </a:cubicBezTo>
                <a:cubicBezTo>
                  <a:pt x="141745" y="256753"/>
                  <a:pt x="149378" y="253043"/>
                  <a:pt x="153938" y="250828"/>
                </a:cubicBezTo>
                <a:cubicBezTo>
                  <a:pt x="154778" y="250419"/>
                  <a:pt x="155529" y="250044"/>
                  <a:pt x="156336" y="249710"/>
                </a:cubicBezTo>
                <a:lnTo>
                  <a:pt x="169458" y="244083"/>
                </a:lnTo>
                <a:cubicBezTo>
                  <a:pt x="170812" y="243519"/>
                  <a:pt x="172113" y="243245"/>
                  <a:pt x="173433" y="243245"/>
                </a:cubicBezTo>
                <a:cubicBezTo>
                  <a:pt x="179749" y="243245"/>
                  <a:pt x="191075" y="249499"/>
                  <a:pt x="209110" y="279230"/>
                </a:cubicBezTo>
                <a:lnTo>
                  <a:pt x="216604" y="291743"/>
                </a:lnTo>
                <a:cubicBezTo>
                  <a:pt x="225839" y="306991"/>
                  <a:pt x="226569" y="313915"/>
                  <a:pt x="225555" y="317038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D830C7-AAB3-463C-8454-0F78749608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6" b="7356"/>
          <a:stretch>
            <a:fillRect/>
          </a:stretch>
        </p:blipFill>
        <p:spPr/>
      </p:pic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353967" y="392801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Rounded Rectangular Callout 17">
            <a:extLst>
              <a:ext uri="{FF2B5EF4-FFF2-40B4-BE49-F238E27FC236}">
                <a16:creationId xmlns:a16="http://schemas.microsoft.com/office/drawing/2014/main" id="{44286CFA-20D8-4B32-827A-2DB8D166B2EF}"/>
              </a:ext>
            </a:extLst>
          </p:cNvPr>
          <p:cNvSpPr/>
          <p:nvPr/>
        </p:nvSpPr>
        <p:spPr>
          <a:xfrm>
            <a:off x="5045983" y="5699569"/>
            <a:ext cx="2283448" cy="794184"/>
          </a:xfrm>
          <a:prstGeom prst="wedgeRoundRectCallout">
            <a:avLst>
              <a:gd name="adj1" fmla="val 72564"/>
              <a:gd name="adj2" fmla="val 79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VTB Group Cond" panose="020B0506050504020204" pitchFamily="34" charset="77"/>
              </a:rPr>
              <a:t>Хартанович Никита</a:t>
            </a:r>
            <a:endParaRPr lang="en-US" sz="2000" dirty="0">
              <a:solidFill>
                <a:schemeClr val="bg1"/>
              </a:solidFill>
              <a:latin typeface="+mj-lt"/>
              <a:ea typeface="VTB Group Cond" panose="020B0506050504020204" pitchFamily="34" charset="77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ea typeface="VTB Group Cond" panose="020B0506050504020204" pitchFamily="34" charset="77"/>
              </a:rPr>
              <a:t>2 курс ПЗТ-40</a:t>
            </a:r>
          </a:p>
        </p:txBody>
      </p:sp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18071" cy="1311128"/>
          </a:xfrm>
        </p:spPr>
        <p:txBody>
          <a:bodyPr/>
          <a:lstStyle/>
          <a:p>
            <a:r>
              <a:rPr lang="ru-RU" b="1" dirty="0"/>
              <a:t>Немного о себе и о проекте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ru-RU" dirty="0"/>
          </a:p>
        </p:txBody>
      </p:sp>
      <p:pic>
        <p:nvPicPr>
          <p:cNvPr id="7" name="Рисунок 6" descr="Изображение выглядит как текст, стол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6C992415-5967-6845-103C-6BDBA63D23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C645905E-1C0A-FEC7-A59C-01D5FC068E32}"/>
              </a:ext>
            </a:extLst>
          </p:cNvPr>
          <p:cNvSpPr txBox="1">
            <a:spLocks/>
          </p:cNvSpPr>
          <p:nvPr/>
        </p:nvSpPr>
        <p:spPr>
          <a:xfrm>
            <a:off x="6899692" y="2046776"/>
            <a:ext cx="4849394" cy="332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2400" dirty="0">
                <a:solidFill>
                  <a:schemeClr val="tx1"/>
                </a:solidFill>
                <a:latin typeface="Oswald Medium" pitchFamily="2" charset="-52"/>
                <a:ea typeface="VTB Group Cond Book" panose="020B0506050504020204" pitchFamily="34" charset="77"/>
              </a:rPr>
              <a:t>Меня зовут Никита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6C88F-9067-6034-2585-310D31114BB9}"/>
              </a:ext>
            </a:extLst>
          </p:cNvPr>
          <p:cNvSpPr txBox="1">
            <a:spLocks/>
          </p:cNvSpPr>
          <p:nvPr/>
        </p:nvSpPr>
        <p:spPr>
          <a:xfrm>
            <a:off x="6899692" y="2561623"/>
            <a:ext cx="4849395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Я с детства мечтал стать программистом и я им стал. На сегодняшний день я учусь в Политехническом колледже г. Гродно. Заканчиваю успешно второй курс и всё более и более развиваюсь в программировании.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6D6CA7-52ED-1379-9E14-4A6BAF12C791}"/>
              </a:ext>
            </a:extLst>
          </p:cNvPr>
          <p:cNvSpPr txBox="1">
            <a:spLocks/>
          </p:cNvSpPr>
          <p:nvPr/>
        </p:nvSpPr>
        <p:spPr>
          <a:xfrm>
            <a:off x="6899693" y="4005295"/>
            <a:ext cx="4849395" cy="332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2400" dirty="0">
                <a:solidFill>
                  <a:schemeClr val="tx1"/>
                </a:solidFill>
                <a:latin typeface="Oswald Medium" pitchFamily="2" charset="-52"/>
                <a:ea typeface="VTB Group Cond Book" panose="020B0506050504020204" pitchFamily="34" charset="77"/>
              </a:rPr>
              <a:t>О проекте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149E17F-8A58-880F-9C28-EA9E0A52E953}"/>
              </a:ext>
            </a:extLst>
          </p:cNvPr>
          <p:cNvSpPr txBox="1">
            <a:spLocks/>
          </p:cNvSpPr>
          <p:nvPr/>
        </p:nvSpPr>
        <p:spPr>
          <a:xfrm>
            <a:off x="6899692" y="4537582"/>
            <a:ext cx="4849395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  <a:defRPr/>
            </a:pPr>
            <a:r>
              <a:rPr lang="ru-RU" sz="16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Этот проект сможет помочь любому человеку разобраться в устройстве компьютера. Это вспомогательное приложение про системный блок, а именно про его компоненты. В данном программном продукте можно узнать все о них. </a:t>
            </a: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8636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D9D26434-EA57-B947-A355-DD9C43A9BF65}"/>
              </a:ext>
            </a:extLst>
          </p:cNvPr>
          <p:cNvSpPr/>
          <p:nvPr/>
        </p:nvSpPr>
        <p:spPr>
          <a:xfrm>
            <a:off x="366079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321A889-6000-D44C-81CF-DF77430B04A8}"/>
              </a:ext>
            </a:extLst>
          </p:cNvPr>
          <p:cNvSpPr/>
          <p:nvPr/>
        </p:nvSpPr>
        <p:spPr>
          <a:xfrm>
            <a:off x="407895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B53E7CAC-8E76-0D41-A6D5-D12B7497D66C}"/>
              </a:ext>
            </a:extLst>
          </p:cNvPr>
          <p:cNvSpPr/>
          <p:nvPr/>
        </p:nvSpPr>
        <p:spPr>
          <a:xfrm>
            <a:off x="7401583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Навигация по приложению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/>
              <a:t>4</a:t>
            </a:fld>
            <a:endParaRPr lang="ru-RU"/>
          </a:p>
        </p:txBody>
      </p:sp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1395464" y="4232022"/>
            <a:ext cx="2553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Главная информация</a:t>
            </a:r>
          </a:p>
        </p:txBody>
      </p:sp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4702602" y="4232022"/>
            <a:ext cx="286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Игра</a:t>
            </a:r>
          </a:p>
        </p:txBody>
      </p:sp>
      <p:sp>
        <p:nvSpPr>
          <p:cNvPr id="9" name="Прямоугольник 112">
            <a:extLst>
              <a:ext uri="{FF2B5EF4-FFF2-40B4-BE49-F238E27FC236}">
                <a16:creationId xmlns:a16="http://schemas.microsoft.com/office/drawing/2014/main" id="{5292FC76-8701-CA4C-B6C9-BFDB59F9808E}"/>
              </a:ext>
            </a:extLst>
          </p:cNvPr>
          <p:cNvSpPr/>
          <p:nvPr/>
        </p:nvSpPr>
        <p:spPr>
          <a:xfrm>
            <a:off x="8188790" y="4232022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Тест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AAF103-F002-4259-AE8E-61A18CFD4D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r="9266"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9AD2E1-4444-4317-A5F9-96B43B1D1C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6" r="24806"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D0FC0B-A4AA-40A9-8701-CFB3905152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3" r="243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85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D9D26434-EA57-B947-A355-DD9C43A9BF65}"/>
              </a:ext>
            </a:extLst>
          </p:cNvPr>
          <p:cNvSpPr/>
          <p:nvPr/>
        </p:nvSpPr>
        <p:spPr>
          <a:xfrm>
            <a:off x="1722587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321A889-6000-D44C-81CF-DF77430B04A8}"/>
              </a:ext>
            </a:extLst>
          </p:cNvPr>
          <p:cNvSpPr/>
          <p:nvPr/>
        </p:nvSpPr>
        <p:spPr>
          <a:xfrm>
            <a:off x="530986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B53E7CAC-8E76-0D41-A6D5-D12B7497D66C}"/>
              </a:ext>
            </a:extLst>
          </p:cNvPr>
          <p:cNvSpPr/>
          <p:nvPr/>
        </p:nvSpPr>
        <p:spPr>
          <a:xfrm>
            <a:off x="8780630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Итак все по порядку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/>
              <a:t>5</a:t>
            </a:fld>
            <a:endParaRPr lang="ru-RU"/>
          </a:p>
        </p:txBody>
      </p:sp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1395464" y="4232022"/>
            <a:ext cx="2553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Главная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информация</a:t>
            </a:r>
          </a:p>
        </p:txBody>
      </p:sp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4702602" y="4232022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Игра</a:t>
            </a:r>
          </a:p>
        </p:txBody>
      </p:sp>
      <p:sp>
        <p:nvSpPr>
          <p:cNvPr id="9" name="Прямоугольник 112">
            <a:extLst>
              <a:ext uri="{FF2B5EF4-FFF2-40B4-BE49-F238E27FC236}">
                <a16:creationId xmlns:a16="http://schemas.microsoft.com/office/drawing/2014/main" id="{5292FC76-8701-CA4C-B6C9-BFDB59F9808E}"/>
              </a:ext>
            </a:extLst>
          </p:cNvPr>
          <p:cNvSpPr/>
          <p:nvPr/>
        </p:nvSpPr>
        <p:spPr>
          <a:xfrm>
            <a:off x="8188790" y="4232022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Тест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660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8933E6-A6B2-4DAC-B715-31603369B5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76511EDC-A8F2-4B13-A9E5-7F8F9631772A}"/>
              </a:ext>
            </a:extLst>
          </p:cNvPr>
          <p:cNvSpPr/>
          <p:nvPr/>
        </p:nvSpPr>
        <p:spPr>
          <a:xfrm>
            <a:off x="1933553" y="4163540"/>
            <a:ext cx="1476398" cy="61067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dirty="0">
              <a:solidFill>
                <a:srgbClr val="FFFFFF"/>
              </a:solidFill>
              <a:latin typeface="+mj-lt"/>
              <a:ea typeface="VTB Group Cond Book" panose="020B0506050504020204" pitchFamily="34" charset="-5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2D6B98E-B6CB-4C31-9FC9-EB0FF4148EA2}"/>
              </a:ext>
            </a:extLst>
          </p:cNvPr>
          <p:cNvSpPr txBox="1">
            <a:spLocks/>
          </p:cNvSpPr>
          <p:nvPr/>
        </p:nvSpPr>
        <p:spPr>
          <a:xfrm>
            <a:off x="1234956" y="5020878"/>
            <a:ext cx="292562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Вся информация взята с проверенных источников</a:t>
            </a:r>
          </a:p>
        </p:txBody>
      </p:sp>
      <p:sp>
        <p:nvSpPr>
          <p:cNvPr id="9" name="Rounded Rectangle 113">
            <a:extLst>
              <a:ext uri="{FF2B5EF4-FFF2-40B4-BE49-F238E27FC236}">
                <a16:creationId xmlns:a16="http://schemas.microsoft.com/office/drawing/2014/main" id="{3186CA85-2BF4-4F2E-AA61-4BFCF5D056C3}"/>
              </a:ext>
            </a:extLst>
          </p:cNvPr>
          <p:cNvSpPr/>
          <p:nvPr/>
        </p:nvSpPr>
        <p:spPr>
          <a:xfrm>
            <a:off x="5312902" y="4123790"/>
            <a:ext cx="1574527" cy="585542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dirty="0">
              <a:solidFill>
                <a:srgbClr val="FFFFFF"/>
              </a:solidFill>
              <a:latin typeface="+mj-lt"/>
              <a:ea typeface="VTB Group Cond Book" panose="020B0506050504020204" pitchFamily="34" charset="-52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5A49915-C647-453A-AF57-A1E08E8E46DF}"/>
              </a:ext>
            </a:extLst>
          </p:cNvPr>
          <p:cNvSpPr txBox="1">
            <a:spLocks/>
          </p:cNvSpPr>
          <p:nvPr/>
        </p:nvSpPr>
        <p:spPr>
          <a:xfrm>
            <a:off x="4982208" y="5020878"/>
            <a:ext cx="22359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Быстрый отклик каждой кнопки</a:t>
            </a:r>
          </a:p>
        </p:txBody>
      </p:sp>
      <p:sp>
        <p:nvSpPr>
          <p:cNvPr id="11" name="Rounded Rectangle 113">
            <a:extLst>
              <a:ext uri="{FF2B5EF4-FFF2-40B4-BE49-F238E27FC236}">
                <a16:creationId xmlns:a16="http://schemas.microsoft.com/office/drawing/2014/main" id="{ABE6DED3-0F40-46C2-A88D-AF198EAACC34}"/>
              </a:ext>
            </a:extLst>
          </p:cNvPr>
          <p:cNvSpPr/>
          <p:nvPr/>
        </p:nvSpPr>
        <p:spPr>
          <a:xfrm>
            <a:off x="9016494" y="4123790"/>
            <a:ext cx="1678065" cy="58554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en-US" sz="3200" dirty="0">
                <a:solidFill>
                  <a:srgbClr val="FFFFFF"/>
                </a:solidFill>
                <a:ea typeface="VTB Group Cond Book" panose="020B0506050504020204" pitchFamily="34" charset="-52"/>
              </a:rPr>
              <a:t>  </a:t>
            </a:r>
            <a:r>
              <a:rPr lang="ru-RU" sz="3200" dirty="0">
                <a:solidFill>
                  <a:srgbClr val="FFFFFF"/>
                </a:solidFill>
                <a:ea typeface="VTB Group Cond Book" panose="020B0506050504020204" pitchFamily="34" charset="-52"/>
              </a:rPr>
              <a:t>9/11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4ABBBA4-EF99-47BB-930A-0D0D30286719}"/>
              </a:ext>
            </a:extLst>
          </p:cNvPr>
          <p:cNvSpPr txBox="1">
            <a:spLocks/>
          </p:cNvSpPr>
          <p:nvPr/>
        </p:nvSpPr>
        <p:spPr>
          <a:xfrm>
            <a:off x="8484254" y="5020878"/>
            <a:ext cx="286954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Информация о ключевых компонентах системного блока</a:t>
            </a:r>
          </a:p>
        </p:txBody>
      </p:sp>
      <p:grpSp>
        <p:nvGrpSpPr>
          <p:cNvPr id="13" name="Group 1067">
            <a:extLst>
              <a:ext uri="{FF2B5EF4-FFF2-40B4-BE49-F238E27FC236}">
                <a16:creationId xmlns:a16="http://schemas.microsoft.com/office/drawing/2014/main" id="{43BAC91A-8B11-4BC9-94D4-B29DD4B48B01}"/>
              </a:ext>
            </a:extLst>
          </p:cNvPr>
          <p:cNvGrpSpPr/>
          <p:nvPr/>
        </p:nvGrpSpPr>
        <p:grpSpPr>
          <a:xfrm>
            <a:off x="10164936" y="4250361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14" name="Полилиния: фигура 168">
              <a:extLst>
                <a:ext uri="{FF2B5EF4-FFF2-40B4-BE49-F238E27FC236}">
                  <a16:creationId xmlns:a16="http://schemas.microsoft.com/office/drawing/2014/main" id="{E57807D3-B771-4455-B92B-68B6C04A4856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Полилиния: фигура 169">
              <a:extLst>
                <a:ext uri="{FF2B5EF4-FFF2-40B4-BE49-F238E27FC236}">
                  <a16:creationId xmlns:a16="http://schemas.microsoft.com/office/drawing/2014/main" id="{B14EBD9E-6DB3-49B0-9FC6-33E29165E8C1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Полилиния: фигура 170">
              <a:extLst>
                <a:ext uri="{FF2B5EF4-FFF2-40B4-BE49-F238E27FC236}">
                  <a16:creationId xmlns:a16="http://schemas.microsoft.com/office/drawing/2014/main" id="{CBB506C2-853E-44B4-9878-F0511D700634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3FD6B58-9479-42C7-937E-7795DD3466AF}"/>
              </a:ext>
            </a:extLst>
          </p:cNvPr>
          <p:cNvSpPr/>
          <p:nvPr/>
        </p:nvSpPr>
        <p:spPr>
          <a:xfrm>
            <a:off x="5217" y="0"/>
            <a:ext cx="12181566" cy="3606268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3">
                  <a:alpha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Главная информация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9D418F-FD1C-4291-8152-8BC26C22A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08" y="4113951"/>
            <a:ext cx="627367" cy="6273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159EA-025D-42A8-8588-5CDB5B247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30" y="4094707"/>
            <a:ext cx="643706" cy="6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7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Игра «Собери сам»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ru-RU"/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59618810-0F69-4DB8-9AB0-958430802FDD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B2E0CB2F-4280-455E-BEC0-951D7FEE20CD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AF8A34A4-DAFA-4E05-9F5B-0BD0A0A3B4CA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7DC50BE-3904-4439-864B-D62E20B8685B}"/>
              </a:ext>
            </a:extLst>
          </p:cNvPr>
          <p:cNvSpPr txBox="1">
            <a:spLocks/>
          </p:cNvSpPr>
          <p:nvPr/>
        </p:nvSpPr>
        <p:spPr>
          <a:xfrm>
            <a:off x="737457" y="3429000"/>
            <a:ext cx="2858229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Найди правильное место для установки</a:t>
            </a:r>
            <a:endParaRPr lang="en-US" sz="32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5AB61489-A1D4-4128-91DB-0C5B28B74577}"/>
              </a:ext>
            </a:extLst>
          </p:cNvPr>
          <p:cNvSpPr txBox="1">
            <a:spLocks/>
          </p:cNvSpPr>
          <p:nvPr/>
        </p:nvSpPr>
        <p:spPr>
          <a:xfrm>
            <a:off x="4441786" y="3456826"/>
            <a:ext cx="3305214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Используй подсказки, если тяжело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3AF69F8-DBF6-46A1-AAA6-C612BA2CF38B}"/>
              </a:ext>
            </a:extLst>
          </p:cNvPr>
          <p:cNvSpPr txBox="1">
            <a:spLocks/>
          </p:cNvSpPr>
          <p:nvPr/>
        </p:nvSpPr>
        <p:spPr>
          <a:xfrm>
            <a:off x="8472826" y="3447389"/>
            <a:ext cx="3084174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None/>
              <a:defRPr sz="3000" b="0" i="0">
                <a:ea typeface="VTB Group Cond Book" panose="020B0506050504020204" pitchFamily="34" charset="77"/>
                <a:cs typeface="VTB Group Cond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3200" dirty="0"/>
              <a:t>Как сказано в названии, собери его сам</a:t>
            </a:r>
          </a:p>
        </p:txBody>
      </p:sp>
      <p:sp>
        <p:nvSpPr>
          <p:cNvPr id="27" name="Oval 49">
            <a:extLst>
              <a:ext uri="{FF2B5EF4-FFF2-40B4-BE49-F238E27FC236}">
                <a16:creationId xmlns:a16="http://schemas.microsoft.com/office/drawing/2014/main" id="{40148CD9-4CE3-4CDD-9B5A-97891EE2DE6C}"/>
              </a:ext>
            </a:extLst>
          </p:cNvPr>
          <p:cNvSpPr/>
          <p:nvPr/>
        </p:nvSpPr>
        <p:spPr>
          <a:xfrm>
            <a:off x="1471306" y="1793970"/>
            <a:ext cx="1402079" cy="140207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28" name="Oval 50">
            <a:extLst>
              <a:ext uri="{FF2B5EF4-FFF2-40B4-BE49-F238E27FC236}">
                <a16:creationId xmlns:a16="http://schemas.microsoft.com/office/drawing/2014/main" id="{1C5B272B-02CB-4F02-B9AE-D115C1C75119}"/>
              </a:ext>
            </a:extLst>
          </p:cNvPr>
          <p:cNvSpPr/>
          <p:nvPr/>
        </p:nvSpPr>
        <p:spPr>
          <a:xfrm>
            <a:off x="5394960" y="1793970"/>
            <a:ext cx="1402079" cy="140207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29" name="Oval 51">
            <a:extLst>
              <a:ext uri="{FF2B5EF4-FFF2-40B4-BE49-F238E27FC236}">
                <a16:creationId xmlns:a16="http://schemas.microsoft.com/office/drawing/2014/main" id="{35B475CE-8B88-47FA-A3C0-4C3CB9C296FC}"/>
              </a:ext>
            </a:extLst>
          </p:cNvPr>
          <p:cNvSpPr/>
          <p:nvPr/>
        </p:nvSpPr>
        <p:spPr>
          <a:xfrm>
            <a:off x="9318614" y="1793970"/>
            <a:ext cx="1402079" cy="140207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686183" y="2152517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D71883-B6BC-47F1-8378-EA7A88B0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9" y="2081648"/>
            <a:ext cx="834967" cy="8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Пройди тест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A0276-7DB2-4B78-8379-A87480D78226}"/>
              </a:ext>
            </a:extLst>
          </p:cNvPr>
          <p:cNvSpPr txBox="1"/>
          <p:nvPr/>
        </p:nvSpPr>
        <p:spPr>
          <a:xfrm>
            <a:off x="7748080" y="1750359"/>
            <a:ext cx="286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Можешь выбрать сложный уровень, если уверен в себе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8318B1-80E3-4E5D-8678-830FF8FC1250}"/>
              </a:ext>
            </a:extLst>
          </p:cNvPr>
          <p:cNvSpPr txBox="1"/>
          <p:nvPr/>
        </p:nvSpPr>
        <p:spPr>
          <a:xfrm>
            <a:off x="7748080" y="2877740"/>
            <a:ext cx="3559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Каждый вопрос проверит, насколько ты запомнил информацию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27B52-C862-4A1A-A18A-1347E7D9D8FE}"/>
              </a:ext>
            </a:extLst>
          </p:cNvPr>
          <p:cNvSpPr txBox="1"/>
          <p:nvPr/>
        </p:nvSpPr>
        <p:spPr>
          <a:xfrm>
            <a:off x="7748079" y="3876074"/>
            <a:ext cx="286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В легком тесте 10 вопросов, а в сложном – 9, но легче от этого он не стал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8A6691-1F77-4FEF-9A3E-E96A034C0045}"/>
              </a:ext>
            </a:extLst>
          </p:cNvPr>
          <p:cNvSpPr txBox="1"/>
          <p:nvPr/>
        </p:nvSpPr>
        <p:spPr>
          <a:xfrm>
            <a:off x="7748079" y="4990102"/>
            <a:ext cx="286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В конце можешь узнать свой результат, если не устроил – пройди тест заново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57D898A4-E6C2-46B8-B58F-7FDC2602B83A}"/>
              </a:ext>
            </a:extLst>
          </p:cNvPr>
          <p:cNvSpPr/>
          <p:nvPr/>
        </p:nvSpPr>
        <p:spPr>
          <a:xfrm flipH="1">
            <a:off x="7393580" y="198646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Овал 49">
            <a:extLst>
              <a:ext uri="{FF2B5EF4-FFF2-40B4-BE49-F238E27FC236}">
                <a16:creationId xmlns:a16="http://schemas.microsoft.com/office/drawing/2014/main" id="{ECDE3AA7-F852-4320-9F60-377EE44E873B}"/>
              </a:ext>
            </a:extLst>
          </p:cNvPr>
          <p:cNvSpPr/>
          <p:nvPr/>
        </p:nvSpPr>
        <p:spPr>
          <a:xfrm flipH="1">
            <a:off x="7393580" y="312946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7D063C21-E047-459A-A6E3-517D0F0C5106}"/>
              </a:ext>
            </a:extLst>
          </p:cNvPr>
          <p:cNvSpPr/>
          <p:nvPr/>
        </p:nvSpPr>
        <p:spPr>
          <a:xfrm flipH="1">
            <a:off x="7393580" y="42661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Овал 49">
            <a:extLst>
              <a:ext uri="{FF2B5EF4-FFF2-40B4-BE49-F238E27FC236}">
                <a16:creationId xmlns:a16="http://schemas.microsoft.com/office/drawing/2014/main" id="{B0B8D173-E498-4CBB-8DEF-974B6F589F48}"/>
              </a:ext>
            </a:extLst>
          </p:cNvPr>
          <p:cNvSpPr/>
          <p:nvPr/>
        </p:nvSpPr>
        <p:spPr>
          <a:xfrm flipH="1">
            <a:off x="7393580" y="5392466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C175A-5D43-4C2F-87DA-4E0F726617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7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692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74">
            <a:extLst>
              <a:ext uri="{FF2B5EF4-FFF2-40B4-BE49-F238E27FC236}">
                <a16:creationId xmlns:a16="http://schemas.microsoft.com/office/drawing/2014/main" id="{2AD555BF-6747-45E8-8BA4-F9BAC4694087}"/>
              </a:ext>
            </a:extLst>
          </p:cNvPr>
          <p:cNvSpPr/>
          <p:nvPr/>
        </p:nvSpPr>
        <p:spPr>
          <a:xfrm>
            <a:off x="1983178" y="3434332"/>
            <a:ext cx="8258988" cy="825898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1270000" sx="102000" sy="102000" algn="ctr" rotWithShape="0">
              <a:schemeClr val="accent2">
                <a:lumMod val="50000"/>
                <a:alpha val="7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 dirty="0" err="1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152D7A-AF87-4330-A81C-9EA4008ECD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371" y="3396435"/>
            <a:ext cx="6465403" cy="34733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2996E5-D2E0-4011-B826-B818E94D0F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9634" y="4608613"/>
            <a:ext cx="3340681" cy="25629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750EBF0-8BE4-4754-8832-B666F9C654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927" y="4472370"/>
            <a:ext cx="3340681" cy="2562986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Любой может воспользоваться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69A40A6-7F89-472C-B93F-218538B27B27}"/>
              </a:ext>
            </a:extLst>
          </p:cNvPr>
          <p:cNvSpPr txBox="1">
            <a:spLocks/>
          </p:cNvSpPr>
          <p:nvPr/>
        </p:nvSpPr>
        <p:spPr>
          <a:xfrm>
            <a:off x="446112" y="2730003"/>
            <a:ext cx="2864548" cy="284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000" dirty="0">
                <a:solidFill>
                  <a:srgbClr val="FFFFFF"/>
                </a:solidFill>
                <a:latin typeface="+mn-lt"/>
                <a:ea typeface="VTB Group Cond Book" panose="020B0506050504020204" pitchFamily="34" charset="77"/>
              </a:rPr>
              <a:t>Дети в подрастающем возрасте</a:t>
            </a:r>
            <a:endParaRPr lang="en-US" sz="2000" dirty="0">
              <a:solidFill>
                <a:srgbClr val="FFFFFF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F2552C6-B211-45E2-ADB7-48CC398EE556}"/>
              </a:ext>
            </a:extLst>
          </p:cNvPr>
          <p:cNvSpPr txBox="1">
            <a:spLocks/>
          </p:cNvSpPr>
          <p:nvPr/>
        </p:nvSpPr>
        <p:spPr>
          <a:xfrm>
            <a:off x="3365690" y="2743800"/>
            <a:ext cx="28645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000" dirty="0">
                <a:solidFill>
                  <a:srgbClr val="FFFFFF"/>
                </a:solidFill>
                <a:latin typeface="+mn-lt"/>
                <a:ea typeface="VTB Group Cond Book" panose="020B0506050504020204" pitchFamily="34" charset="77"/>
              </a:rPr>
              <a:t>Люди постарше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309CA6C-37C6-4D9B-95EC-4ADBEBC13CE1}"/>
              </a:ext>
            </a:extLst>
          </p:cNvPr>
          <p:cNvSpPr txBox="1">
            <a:spLocks/>
          </p:cNvSpPr>
          <p:nvPr/>
        </p:nvSpPr>
        <p:spPr>
          <a:xfrm>
            <a:off x="9199420" y="2732891"/>
            <a:ext cx="2864547" cy="284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000" dirty="0">
                <a:solidFill>
                  <a:srgbClr val="FFFFFF"/>
                </a:solidFill>
                <a:latin typeface="+mn-lt"/>
                <a:ea typeface="VTB Group Cond Book" panose="020B0506050504020204" pitchFamily="34" charset="77"/>
              </a:rPr>
              <a:t>Люди, не использовавшие ПК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155B8A4B-8519-4563-B916-6477C8EE8CAE}"/>
              </a:ext>
            </a:extLst>
          </p:cNvPr>
          <p:cNvSpPr txBox="1">
            <a:spLocks/>
          </p:cNvSpPr>
          <p:nvPr/>
        </p:nvSpPr>
        <p:spPr>
          <a:xfrm>
            <a:off x="6279842" y="2736786"/>
            <a:ext cx="286454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000" dirty="0">
                <a:solidFill>
                  <a:srgbClr val="FFFFFF"/>
                </a:solidFill>
                <a:latin typeface="+mn-lt"/>
                <a:ea typeface="VTB Group Cond Book" panose="020B0506050504020204" pitchFamily="34" charset="77"/>
              </a:rPr>
              <a:t>Начинающие программисты</a:t>
            </a:r>
          </a:p>
        </p:txBody>
      </p:sp>
      <p:sp>
        <p:nvSpPr>
          <p:cNvPr id="5" name="Oval 49">
            <a:extLst>
              <a:ext uri="{FF2B5EF4-FFF2-40B4-BE49-F238E27FC236}">
                <a16:creationId xmlns:a16="http://schemas.microsoft.com/office/drawing/2014/main" id="{5CF7ABA3-B643-4555-943D-BA9EF979331F}"/>
              </a:ext>
            </a:extLst>
          </p:cNvPr>
          <p:cNvSpPr/>
          <p:nvPr/>
        </p:nvSpPr>
        <p:spPr>
          <a:xfrm>
            <a:off x="1466711" y="1507787"/>
            <a:ext cx="1042176" cy="104217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6" name="Oval 50">
            <a:extLst>
              <a:ext uri="{FF2B5EF4-FFF2-40B4-BE49-F238E27FC236}">
                <a16:creationId xmlns:a16="http://schemas.microsoft.com/office/drawing/2014/main" id="{F91BF019-3E1D-4F54-9233-DC6A786A3414}"/>
              </a:ext>
            </a:extLst>
          </p:cNvPr>
          <p:cNvSpPr/>
          <p:nvPr/>
        </p:nvSpPr>
        <p:spPr>
          <a:xfrm>
            <a:off x="4278070" y="1507787"/>
            <a:ext cx="1042176" cy="104217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7" name="Oval 51">
            <a:extLst>
              <a:ext uri="{FF2B5EF4-FFF2-40B4-BE49-F238E27FC236}">
                <a16:creationId xmlns:a16="http://schemas.microsoft.com/office/drawing/2014/main" id="{53C6A96E-28E7-44E7-8976-612F852B25E0}"/>
              </a:ext>
            </a:extLst>
          </p:cNvPr>
          <p:cNvSpPr/>
          <p:nvPr/>
        </p:nvSpPr>
        <p:spPr>
          <a:xfrm>
            <a:off x="7194551" y="1507787"/>
            <a:ext cx="1042176" cy="104217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8" name="Oval 52">
            <a:extLst>
              <a:ext uri="{FF2B5EF4-FFF2-40B4-BE49-F238E27FC236}">
                <a16:creationId xmlns:a16="http://schemas.microsoft.com/office/drawing/2014/main" id="{28940336-17E1-492B-AAAD-A2880ABF1BA9}"/>
              </a:ext>
            </a:extLst>
          </p:cNvPr>
          <p:cNvSpPr/>
          <p:nvPr/>
        </p:nvSpPr>
        <p:spPr>
          <a:xfrm>
            <a:off x="10111033" y="1507787"/>
            <a:ext cx="1042176" cy="104217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E661B-0F4E-46E7-9517-8B879F371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07" y="1700410"/>
            <a:ext cx="721941" cy="7219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961775-33F8-4548-92A9-6F09BBB33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65" y="1691202"/>
            <a:ext cx="723797" cy="7237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C43352-52D5-4278-9389-B206C99B8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49" y="1659279"/>
            <a:ext cx="718732" cy="7187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51065C-A89C-4CA4-885B-4BF37810A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83" y="1669382"/>
            <a:ext cx="672169" cy="67216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DF3D2EB-4B5B-44DE-99D7-BA23320188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9" b="17659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58C34EC-358A-413B-AFE2-A7C93EC29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3" r="12163"/>
          <a:stretch>
            <a:fillRect/>
          </a:stretch>
        </p:blipFill>
        <p:spPr/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FB36D5B-9D15-45B7-A28D-B1591EAC94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r="1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1043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349</TotalTime>
  <Words>277</Words>
  <Application>Microsoft Office PowerPoint</Application>
  <PresentationFormat>Широкоэкранный</PresentationFormat>
  <Paragraphs>61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Oswald Light</vt:lpstr>
      <vt:lpstr>Calibri</vt:lpstr>
      <vt:lpstr>Oswald Medium</vt:lpstr>
      <vt:lpstr>Oswald</vt:lpstr>
      <vt:lpstr>Arial</vt:lpstr>
      <vt:lpstr>Тема Office</vt:lpstr>
      <vt:lpstr>Презентация PowerPoint</vt:lpstr>
      <vt:lpstr>Разработчик курсового проекта «Состав ПК»</vt:lpstr>
      <vt:lpstr>Немного о себе и о проекте</vt:lpstr>
      <vt:lpstr>Навигация по приложению</vt:lpstr>
      <vt:lpstr>Итак все по порядку</vt:lpstr>
      <vt:lpstr>Главная информация</vt:lpstr>
      <vt:lpstr>Игра «Собери сам»</vt:lpstr>
      <vt:lpstr>Пройди тест</vt:lpstr>
      <vt:lpstr>Любой может воспользоваться</vt:lpstr>
      <vt:lpstr>Спасибо за просмотр моей презентации  Можем перейти к приложению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GIGABYTE</cp:lastModifiedBy>
  <cp:revision>63</cp:revision>
  <dcterms:created xsi:type="dcterms:W3CDTF">2021-03-13T09:42:31Z</dcterms:created>
  <dcterms:modified xsi:type="dcterms:W3CDTF">2024-06-26T20:44:52Z</dcterms:modified>
</cp:coreProperties>
</file>